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1454C-390A-4ABE-BCEA-F418B6B9FE2E}" v="29" dt="2025-06-06T16:52:33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>
        <p:scale>
          <a:sx n="100" d="100"/>
          <a:sy n="100" d="100"/>
        </p:scale>
        <p:origin x="1275" y="-5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Naylor" userId="b9634f2ce776b853" providerId="LiveId" clId="{C631454C-390A-4ABE-BCEA-F418B6B9FE2E}"/>
    <pc:docChg chg="undo custSel modSld">
      <pc:chgData name="David Naylor" userId="b9634f2ce776b853" providerId="LiveId" clId="{C631454C-390A-4ABE-BCEA-F418B6B9FE2E}" dt="2025-06-26T15:35:57.178" v="1379" actId="1076"/>
      <pc:docMkLst>
        <pc:docMk/>
      </pc:docMkLst>
      <pc:sldChg chg="modSp mod">
        <pc:chgData name="David Naylor" userId="b9634f2ce776b853" providerId="LiveId" clId="{C631454C-390A-4ABE-BCEA-F418B6B9FE2E}" dt="2025-06-26T15:35:57.178" v="1379" actId="1076"/>
        <pc:sldMkLst>
          <pc:docMk/>
          <pc:sldMk cId="0" sldId="256"/>
        </pc:sldMkLst>
        <pc:spChg chg="mod">
          <ac:chgData name="David Naylor" userId="b9634f2ce776b853" providerId="LiveId" clId="{C631454C-390A-4ABE-BCEA-F418B6B9FE2E}" dt="2025-06-09T17:24:55.635" v="1373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David Naylor" userId="b9634f2ce776b853" providerId="LiveId" clId="{C631454C-390A-4ABE-BCEA-F418B6B9FE2E}" dt="2025-06-26T15:35:57.178" v="1379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David Naylor" userId="b9634f2ce776b853" providerId="LiveId" clId="{C631454C-390A-4ABE-BCEA-F418B6B9FE2E}" dt="2025-06-09T17:24:51.040" v="1372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David Naylor" userId="b9634f2ce776b853" providerId="LiveId" clId="{C631454C-390A-4ABE-BCEA-F418B6B9FE2E}" dt="2025-06-26T15:31:51.519" v="1377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David Naylor" userId="b9634f2ce776b853" providerId="LiveId" clId="{C631454C-390A-4ABE-BCEA-F418B6B9FE2E}" dt="2025-06-06T19:05:35.252" v="1064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David Naylor" userId="b9634f2ce776b853" providerId="LiveId" clId="{C631454C-390A-4ABE-BCEA-F418B6B9FE2E}" dt="2025-06-06T21:49:40.439" v="1367" actId="6549"/>
          <ac:spMkLst>
            <pc:docMk/>
            <pc:sldMk cId="0" sldId="256"/>
            <ac:spMk id="14" creationId="{00000000-0000-0000-0000-000000000000}"/>
          </ac:spMkLst>
        </pc:spChg>
        <pc:spChg chg="mod">
          <ac:chgData name="David Naylor" userId="b9634f2ce776b853" providerId="LiveId" clId="{C631454C-390A-4ABE-BCEA-F418B6B9FE2E}" dt="2025-06-06T19:05:27.483" v="1062" actId="1076"/>
          <ac:spMkLst>
            <pc:docMk/>
            <pc:sldMk cId="0" sldId="256"/>
            <ac:spMk id="11266" creationId="{00000000-0000-0000-0000-000000000000}"/>
          </ac:spMkLst>
        </pc:spChg>
        <pc:spChg chg="mod">
          <ac:chgData name="David Naylor" userId="b9634f2ce776b853" providerId="LiveId" clId="{C631454C-390A-4ABE-BCEA-F418B6B9FE2E}" dt="2025-06-06T19:05:30.313" v="1063" actId="1076"/>
          <ac:spMkLst>
            <pc:docMk/>
            <pc:sldMk cId="0" sldId="256"/>
            <ac:spMk id="1126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BCD8-57AD-43B0-8E83-DAB9BDC3A388}" type="datetimeFigureOut">
              <a:rPr lang="en-GB" smtClean="0"/>
              <a:pPr/>
              <a:t>26/06/2025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8BE4-7766-4782-BA46-9C5DC143D4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shuff.napc@gmail,com" TargetMode="External"/><Relationship Id="rId2" Type="http://schemas.openxmlformats.org/officeDocument/2006/relationships/hyperlink" Target="mailto:bbclerk.napc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2159" y="7420030"/>
            <a:ext cx="6393681" cy="892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90063" y="904340"/>
            <a:ext cx="3096344" cy="23418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66678" y="15433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Baskerville Old Face" pitchFamily="18" charset="0"/>
              </a:rPr>
              <a:t>  </a:t>
            </a:r>
            <a:r>
              <a:rPr lang="en-GB" sz="2800" b="1" dirty="0">
                <a:latin typeface="Arial Rounded MT Bold" panose="020F0704030504030204" pitchFamily="34" charset="0"/>
              </a:rPr>
              <a:t>Nether Alderley Parish Council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071" y="905934"/>
            <a:ext cx="295232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Nether Alderley Parish Councillors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Chairman:</a:t>
            </a:r>
          </a:p>
          <a:p>
            <a:r>
              <a: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Cllr. Lesley Gleave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100" b="0" i="0" dirty="0">
                <a:solidFill>
                  <a:srgbClr val="40210E"/>
                </a:solidFill>
                <a:effectLst/>
                <a:latin typeface="Arial" panose="020B0604020202020204" pitchFamily="34" charset="0"/>
              </a:rPr>
              <a:t>07547 410338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Vice Chairman: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Sue Clarke	 07553 868855 </a:t>
            </a: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Other Parish Councillors: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Angela Farrell	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07493 107400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Melanie Connor 	 </a:t>
            </a:r>
            <a:r>
              <a:rPr lang="en-GB" sz="1100" b="0" i="0" dirty="0">
                <a:solidFill>
                  <a:srgbClr val="40210E"/>
                </a:solidFill>
                <a:effectLst/>
                <a:latin typeface="Arial" panose="020B0604020202020204" pitchFamily="34" charset="0"/>
              </a:rPr>
              <a:t>07716 692431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Sue Joseph                      07947 000134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Mandy Kirk 	</a:t>
            </a:r>
            <a:r>
              <a:rPr lang="en-GB" sz="11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07766 514767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Rachel Horsefield	 07791 645592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Cllr. Geoff Linnell 	 07785 308163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Parish Clerk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David Naylor	07717  244537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032" y="831407"/>
            <a:ext cx="2952327" cy="59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Committees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Burial Board</a:t>
            </a: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Angela Farrell (Chair)</a:t>
            </a: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Melanie Connor</a:t>
            </a: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Sue Joseph</a:t>
            </a: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Jacqueline Wilkinson</a:t>
            </a:r>
          </a:p>
          <a:p>
            <a:endParaRPr lang="en-GB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Burial Board Clerks (shared Role)</a:t>
            </a: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Barbara Thorpe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bbclerk.napc@gmail.com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Jenny </a:t>
            </a:r>
            <a:r>
              <a:rPr lang="en-GB" sz="1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Shufflebottom</a:t>
            </a:r>
            <a:endParaRPr lang="en-GB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Jenny.shuff.napc@gmail.com</a:t>
            </a:r>
            <a:endParaRPr lang="en-GB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lvl="0"/>
            <a:r>
              <a:rPr lang="en-GB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Lesley Greave (Chair)</a:t>
            </a:r>
          </a:p>
          <a:p>
            <a:pPr lvl="0"/>
            <a:r>
              <a:rPr lang="en-GB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Mandy Kirk</a:t>
            </a:r>
          </a:p>
          <a:p>
            <a:pPr lvl="0"/>
            <a:r>
              <a:rPr lang="en-GB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Rachel Horsefield </a:t>
            </a:r>
          </a:p>
          <a:p>
            <a:pPr lvl="0"/>
            <a:r>
              <a:rPr lang="en-GB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Sue Joseph</a:t>
            </a:r>
          </a:p>
          <a:p>
            <a:endParaRPr lang="en-GB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Village Hall Management </a:t>
            </a:r>
          </a:p>
          <a:p>
            <a:r>
              <a:rPr lang="en-GB" sz="1200" b="1" dirty="0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Lesley </a:t>
            </a:r>
            <a:r>
              <a:rPr lang="en-GB" sz="1200" b="1" dirty="0" err="1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Gleave</a:t>
            </a:r>
            <a:endParaRPr lang="en-GB" sz="1200" b="1" dirty="0">
              <a:solidFill>
                <a:srgbClr val="BD23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Rachel Horsefield</a:t>
            </a:r>
          </a:p>
          <a:p>
            <a:r>
              <a:rPr lang="en-GB" sz="1200" b="1" dirty="0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Sue Joseph</a:t>
            </a:r>
          </a:p>
          <a:p>
            <a:r>
              <a:rPr lang="en-GB" sz="1200" b="1" dirty="0">
                <a:solidFill>
                  <a:srgbClr val="BD23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Cllr. Mandy Kirk </a:t>
            </a:r>
          </a:p>
          <a:p>
            <a:endParaRPr lang="en-GB" sz="1200" b="1" dirty="0">
              <a:solidFill>
                <a:srgbClr val="BD23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Representatives to </a:t>
            </a:r>
            <a:r>
              <a:rPr lang="en-GB" sz="1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liase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with Alderley Park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Cllr. Susan Clarke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Cllr. Rachel Horsefield  </a:t>
            </a:r>
          </a:p>
          <a:p>
            <a:endParaRPr lang="en-GB" sz="1400" dirty="0">
              <a:latin typeface="Baskerville Old Face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214" y="8355384"/>
            <a:ext cx="629415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Freedom of Information Act 2005</a:t>
            </a:r>
            <a:endParaRPr lang="en-GB" sz="1000" b="1" dirty="0">
              <a:latin typeface="Baskerville Old Face" panose="02020602080505020303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A Guide to the information held by the Parish Council, together with the details</a:t>
            </a:r>
            <a:r>
              <a:rPr kumimoji="0" lang="en-GB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of how members of the public can access information held by the Parish Council, can be</a:t>
            </a:r>
            <a:r>
              <a:rPr kumimoji="0" lang="en-GB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skerville Old Face" panose="02020602080505020303" pitchFamily="18" charset="0"/>
                <a:ea typeface="Times New Roman" pitchFamily="18" charset="0"/>
                <a:cs typeface="Arial" pitchFamily="34" charset="0"/>
              </a:rPr>
              <a:t>obtained from the Clerk or found on the Parish Council’s website.</a:t>
            </a: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skerville Old Face" panose="02020602080505020303" pitchFamily="18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76672" y="7382495"/>
            <a:ext cx="5243743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Parish Council welcomes contact from local residents regarding any matters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 you wish to raise with the Parish Council. </a:t>
            </a:r>
            <a:r>
              <a:rPr kumimoji="0" lang="en-GB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telephone the Clerk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David Naylor on 07717</a:t>
            </a:r>
            <a:r>
              <a:rPr kumimoji="0" lang="en-GB" sz="11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244 537 </a:t>
            </a:r>
            <a:r>
              <a:rPr kumimoji="0" lang="en-GB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 e-mail: clerk.napc@gmail.com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Further information about Nether Alderley Parish Council can be found on its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website </a:t>
            </a:r>
            <a:r>
              <a:rPr kumimoji="0" lang="en-GB" sz="1100" b="1" i="1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netheralderleyparish.com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159" y="3319169"/>
            <a:ext cx="41064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Nether</a:t>
            </a:r>
            <a:r>
              <a:rPr kumimoji="0" lang="en-GB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Alderley Parish Council </a:t>
            </a:r>
            <a:r>
              <a:rPr lang="en-GB" sz="10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Meetings 2025/26</a:t>
            </a:r>
          </a:p>
          <a:p>
            <a:pPr algn="just">
              <a:spcAft>
                <a:spcPts val="300"/>
              </a:spcAft>
            </a:pP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Parish Council</a:t>
            </a: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10th June 2025 6.30pm at the Village Hall                 </a:t>
            </a: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8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July 2025 6.30pm at the Village Hall</a:t>
            </a:r>
          </a:p>
          <a:p>
            <a:pPr algn="just">
              <a:spcAft>
                <a:spcPts val="3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No Parish Council Meeting in August</a:t>
            </a:r>
          </a:p>
          <a:p>
            <a:pPr algn="just">
              <a:spcAft>
                <a:spcPts val="300"/>
              </a:spcAft>
            </a:pPr>
            <a:r>
              <a:rPr lang="en-GB" sz="1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Burial Board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Monday 1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September 2025 </a:t>
            </a:r>
            <a:r>
              <a:rPr lang="en-GB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5.30pm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at the Village Hall</a:t>
            </a:r>
          </a:p>
          <a:p>
            <a:pPr algn="just">
              <a:spcAft>
                <a:spcPts val="300"/>
              </a:spcAft>
            </a:pP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Parish Council</a:t>
            </a: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9thSeptember 2025 6.30pm at the Village Hall</a:t>
            </a: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14th October 2025 6.30pm at the Village Hall</a:t>
            </a: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11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November 2025 6.30pm at the Village Hall</a:t>
            </a:r>
            <a:endParaRPr lang="en-GB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9th December 2025 6.30pm at the Village Hall</a:t>
            </a:r>
            <a:endParaRPr lang="en-GB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January 2026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6.30pm at the Village Hall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300"/>
              </a:spcAft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10</a:t>
            </a:r>
            <a:r>
              <a:rPr lang="en-GB" sz="1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2026 6.30pm a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 the Village Hall</a:t>
            </a:r>
          </a:p>
          <a:p>
            <a:pPr lvl="0" algn="just">
              <a:spcAft>
                <a:spcPts val="3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Tuesday 10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March 2026 6.30pm at the Village Hall </a:t>
            </a:r>
          </a:p>
          <a:p>
            <a:pPr lvl="0" algn="just">
              <a:spcAft>
                <a:spcPts val="300"/>
              </a:spcAft>
            </a:pPr>
            <a:r>
              <a:rPr lang="en-GB" sz="1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Burial Board</a:t>
            </a:r>
          </a:p>
          <a:p>
            <a:pPr lvl="0" algn="just">
              <a:spcAft>
                <a:spcPts val="300"/>
              </a:spcAft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 6</a:t>
            </a:r>
            <a:r>
              <a:rPr lang="en-GB" sz="1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2026 </a:t>
            </a:r>
            <a:r>
              <a:rPr lang="en-GB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5.30 pm 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Village Hall</a:t>
            </a:r>
          </a:p>
          <a:p>
            <a:pPr algn="just">
              <a:spcAft>
                <a:spcPts val="300"/>
              </a:spcAft>
            </a:pP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Parish Council</a:t>
            </a:r>
          </a:p>
          <a:p>
            <a:pPr algn="just">
              <a:spcAft>
                <a:spcPts val="300"/>
              </a:spcAft>
            </a:pPr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14</a:t>
            </a:r>
            <a:r>
              <a:rPr lang="en-GB" sz="1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2026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at the Village Hall</a:t>
            </a:r>
          </a:p>
          <a:p>
            <a:pPr algn="just">
              <a:spcAft>
                <a:spcPts val="300"/>
              </a:spcAft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Tuesday 12th May 2026 Parish Meeting, AGM and Parish Council Meeting 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Baskerville Old Face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David Naylor</cp:lastModifiedBy>
  <cp:revision>81</cp:revision>
  <cp:lastPrinted>2025-06-11T08:48:44Z</cp:lastPrinted>
  <dcterms:created xsi:type="dcterms:W3CDTF">2014-03-02T20:31:25Z</dcterms:created>
  <dcterms:modified xsi:type="dcterms:W3CDTF">2025-06-26T15:36:06Z</dcterms:modified>
</cp:coreProperties>
</file>